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5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08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43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07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510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651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604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81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9642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541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178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52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59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47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13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486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16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997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FA7515-A01A-494A-874A-90D47C00D78B}" type="datetimeFigureOut">
              <a:rPr lang="es-MX" smtClean="0"/>
              <a:t>28/03/2014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52122-43C4-4D53-9F02-D31A3A18E7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511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FALTA DE COMPRENSION LECTORA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Por: luis Alfonso Beteran santana</a:t>
            </a:r>
          </a:p>
          <a:p>
            <a:r>
              <a:rPr lang="es-MX" dirty="0" smtClean="0"/>
              <a:t>Para: tecnologías para la colaboración.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910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87"/>
    </mc:Choice>
    <mc:Fallback>
      <p:transition spd="slow" advTm="116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IMPLICACION.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2438400"/>
            <a:ext cx="8825659" cy="2362200"/>
          </a:xfrm>
        </p:spPr>
        <p:txBody>
          <a:bodyPr/>
          <a:lstStyle/>
          <a:p>
            <a:r>
              <a:rPr lang="es-MX" sz="3200" b="1" dirty="0" smtClean="0"/>
              <a:t>DIMENSION SOCIAL.</a:t>
            </a:r>
          </a:p>
          <a:p>
            <a:r>
              <a:rPr lang="es-MX" sz="2400" dirty="0" smtClean="0"/>
              <a:t>No comprender los mensajes que se nos transmiten por medio de la escritura.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962" y="4140201"/>
            <a:ext cx="2346759" cy="25765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4" y="4800600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1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4"/>
    </mc:Choice>
    <mc:Fallback>
      <p:transition spd="slow" advTm="110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3" y="2438400"/>
            <a:ext cx="8825659" cy="2362200"/>
          </a:xfrm>
        </p:spPr>
        <p:txBody>
          <a:bodyPr/>
          <a:lstStyle/>
          <a:p>
            <a:r>
              <a:rPr lang="es-MX" sz="3200" b="1" dirty="0"/>
              <a:t>DIMENSION </a:t>
            </a:r>
            <a:r>
              <a:rPr lang="es-MX" sz="3200" b="1" dirty="0" smtClean="0"/>
              <a:t>PSICOLOGICA.</a:t>
            </a:r>
            <a:endParaRPr lang="es-MX" sz="3200" b="1" dirty="0"/>
          </a:p>
          <a:p>
            <a:r>
              <a:rPr lang="es-MX" sz="2400" dirty="0" smtClean="0"/>
              <a:t>Miedo a hablar en publico.</a:t>
            </a:r>
            <a:endParaRPr lang="es-MX" sz="2400" dirty="0"/>
          </a:p>
          <a:p>
            <a:endParaRPr lang="es-MX" dirty="0"/>
          </a:p>
        </p:txBody>
      </p:sp>
      <p:sp>
        <p:nvSpPr>
          <p:cNvPr id="4" name="AutoShape 2" descr="data:image/jpeg;base64,/9j/4AAQSkZJRgABAQAAAQABAAD/2wCEAAkGBxQSEhQUEhQUFBUUFxgUFRgVFRcZFhcXGBcaFhcWHhYaHyggHBomGxcWITEhJSkrLi4uGh8zRDMuNygvLisBCgoKDg0OGxAQGy8kHyQsLCwsLiwsLCwsLCwsLCwsLCwsLywsLCwsLCwsLCwsLC8sLSwsLCwsLCwsLCwsLCwsLP/AABEIAM8A9AMBIgACEQEDEQH/xAAcAAEAAgMBAQEAAAAAAAAAAAAABQYDBAcBAgj/xABBEAACAQMCBAQDBgQEBQMFAAABAgMABBESIQUGEzEiQVFhFDJxByNCgZGhM1JighVykrEWNGPB8ENzohckVMLR/8QAGgEBAAMBAQEAAAAAAAAAAAAAAAECAwQFBv/EAC4RAAICAQIDBgYCAwAAAAAAAAABAhEDEiEEMUETIlFhcfAUMkKRobEF4VKB0f/aAAwDAQACEQMRAD8A7gDXtKUApSlAKUpQClKUApSlAKwyXSKcM6A4zgsAceuDVW471L66axjleGCKNXu5IiBIzSEiOBXPy+FWZiBnBUbZrXn+yjhbghrY5IwW6sus+eotq3PvQE7xjmyytcfEXMMZbcAsCxHrpGTj3rc4fxiCePqwzRyRjOXR1KjHfJ8se9V/kz7PLPhpZoVLyMf4kulnVf5FIAwv7mtjmfka0vv4qshJHUMLdMyqNwkmPnXO4zuD2I3oD6j594a0nTF7blv840/6/lz+dakn2l8N1aEuOs/pBFLKfr4FII96noOB26QG2SGNYCpQxhRpKkYII88+pr54DwO3s4hFbRrGi57dzk53Y7k/U0Bi4RzNb3LdNGdZMaunLHJFIVGMsEkUFl3G4z3qYrU4jYrMuDjUp1RtjdHHyuPf/cZHY1XhwripJJ4hbrv4VSyyuPfVLn96AtlKr3BuLzib4W9WNZipkikh1dKZFID4Vt0dSy5Uk7EEE74sNAKUpQClKUApSlAKUpQClKUApSlAKUpQClKUApSlAKUrwnFAe1ReNW9zxG9ltVmktbO2VOs0LaZp5JAHCBu6oF7nz3G/lJ868ytaxBbdOtczsIbeMecjAnUf6VALHOBgdxWvyNylPZvLNdXst1NcBeoGGI1K7jSDk7ZYDGBg/KKhOwSnK3Ktvw9ZFtg4Er9R9blyWwBnJ38q0+K8buJLmSzskQSRxLJLPNvFH1NQiUIp1M50k+gA/KrPVY47wqcXcV1bl2ATpzRRuiGXQxaElnGCql5QRkHD/kZBWeI8VXhMMbzXEl3fgr1oBeMTL1G0sVgYEADOVCopGO+M56VBJqVWwRqAOGGCMjOCPI1zaPlaZFLpbpHdhllco5dZtE3XiKzsAdY8ULq2NSuTuAK6JdXkcSF5XWNVGpi7BQAO5JO1Afdzq0Noxr0nTntqxtn2ziufcJ4tbILWPUUupmMdxJboUUSKcSJM0hbU2saNRLNqOQV1VZbjnfh6PoN7bByuoZmTTgjIy+dIzsdz2rnnDeV7udrdEMUlppMM0yzI+tJZTdXhjAO6u5SLV82EO2DmgLhyfx0G7ubISGZFUXVrIZTLqgbSjr1DljpmD9ydmA8qulVaSwh4aJp4YWdimXd5AqRQxDITWfkiUZwqKfXHnUzwGWdoI2uVRJmXU6pnShO4Xc5JAwCfXNARt/G78TtdK+CCCZ3byBlKJGv1OiQ/21YqguNcqw3MomLzxTBQgkgneM4BJAIB0tgk9we5rV4LxCaG6NjdSrOxiM8EukI7Rq2hkkRdtakr4hgMCdhg0BZ6UpQClKUApSlAKUpQClKUApSlAKUpQClKUApSvGOKAMwG5qIvb7Ow7V5xC81HA7Vo1x5s17RNIx8SJ4pIkd5w6R9P/MPENRAIMsEigj1OoBf7qvtULlXgEV+I+I3aCRmy1ojZ0wwhsxtp7GRsByxzjIA7VejKM6cjVjOMjOPXHpXRii4xplJO2fF2HKMIyquVOgsMqGxsSARkZ8s1TOV+M8QvGdWexVbe4MM7QmR3JjYakVGGkBh+LUcZ7ZFTnN3CIrqIJNcS24Bzqim6ROxGCezDfOD5gU5N4BFY2ywQhMKSSVz4yfxtqJOojHnj02wK0IIHnvnRoX+EsgHumXxvkabVTjEjAjxMc5Ce2frzBuGfFSdSZnvnBbM07skWVbSIkjXIIBU52xt59qkOJ64b6dJcxvNLdXEraSZGiSUiIKcHCGMDB/IYNZJUUJ8PFIYTo1oQAXC53wrbsdjkncah51nJs78OGOm3uaC2GVMaraxiMlulEizPr2PzSaQp3XuM7jepKwubmErJCfh5yAXHUxDM4x4Wh3VgRtrHiHrtUXxKRMJ8oBi6kTzyvjqb4DIMh9OxOc42rVNiI5UglmVUkQs0ahiQ3SKt48YVSVZwdjle1QayS5Ne/fgdx4dfRcVsGIDok6SQurAa0bxRuvoSCD7GoXjP2gmynhtrm2eSaXt8IRLlQca+kcOM4zpwex3OMnW+yq7VWu7fUWJcXce+V6Uqqmx9daOT66gfM19WHFbS345dwyyRm4uVhaJjjUmIwptifwk4Dgeev176o82cdMmi+iYadRyBjVuCCBjO47g+1UPk+1F7xCfihkR00fC2yA5eNFOW1gHwMW1HSRkBqv8AVK5rKWl/w+4jwj3M/wAJOBt1o3jYoWHmUcLhu4zjODihUu1KUoBSlKAUpSgFKUoBSlKAUpSgFKUoBSlKA8JqI4je5Okdqy8Tu8eEH61E1yZ830o0jHqe15SvM1yGh98j3IjiWybaS2XQmf8A1YF2jlU+exVW9GB8iCYXifAYLjiFxG6SpePEs1vdLqKxIp0Jg5wjh9WVxhh65IrX4wCnEOGTOdMMcsqO3YK8sRWLJ8lLeHfbJWrrxvgMV0F6hkRlyFeGV4nCtjUupCCVOBsfMA+VelinqimzCSpnN+Jw3FrOySdR8CBRLFbR26TzzsUYPdgFoogTGPCQx1Eb+d+5a4MbSL76UMxyzaQEhQsctpB8TZO5eRmY+u+Ki5uV7p2hie6RrOCVJgGiZ7mTptrSOSZ2KkBtPiCgkAfWrRxQR9GTrIHjClnUrrBC+L5PPt2rQgqPNHB1vtVxYywSzJGYWUsGRwCWEZZDlGyW9t/auf3MAGWOtGjQfERHWJQBllGchwQdYBzpbJ7irxydPeSy3F58JoW46ccCSyCLTbRajFhFVjqYyOx1Y7gAY3OzdcW4Zff8zCsskDPHIpgebosj6XVnjVlC5XO5wRg49KuNm+LO4KnujlcU0ZijjllkUIup48Ak6n0AloyTpR9sZ8t84rVuLqNXRTI5YAQ3GQesWVMKFIzqfLYwAfmzkd67MnIXC5iJkgTEi5BhkkRCp3yojYL77VNcG5btLQAW9vFFjzVRq375c+I/maaSz4nwRWPs74QbOGSaePpPPpEcQBaSOCJAEjwNy27uVGcavPFT1mbCIGRGt1F1I0+ouv3j4yzAsdyMdh2x5VD/AGgq0fSaCMPNcyLAoLiMCRUeSKfqn5WTSwxvqDFcHaoBeAtZPccT4y1tL910THbw5EhdkGsq2A0rEaTkdsbgDFWOdu3bOpRSq6hlIZSMgg5BHqCO9ch5F5QkvL+a94jcNNLZ3LxLFvpR0wysD20YKsAAPfzq08kcO/w6G9kmUWlq0zTxRO6kwx6FDaipZRkjOkMcdqy/ZqXlS5u3XR8bcNPGhG6xaVjiJ/qKpq/OobILnSlKkClKUApSlAKUpQClKUApSlAKUpQCtW/udC+/lWw7Yqv3spZjnyrHNk0x2LRVswu5Jya8ryleebClM18k1APi5gSRGSRQ6OCrKwyCD3BFQzWF5GAlvxGaOMDCpJHFMyjyAkYaiBtjVqO1TDvWImiyyh8rGlPmYrXmyW08N8Hmi203MURJHqssSZIOezqMEHGARvIy/aJwxU1m9gx3wGy3+gDVn2xWnmtKXhUDP1GghZ/5zEhb/URmt4cY0u8irx+Bt2n2iRyyxmKGQ2bsIzdP92odjiMiNvEYycKXOACw96tPDeGw2yOIlEas8kz+7yMXdiT7n8gAOwqpzwq6MjqGRgVZSMgqRgjHpioNuU43b76e8njHyxTXMjxAD8OnuR7Emrw4xb6kQ8fgdK4Vdwyx67d43jywBjIK6gx1bjbOrOa+eL8XhtUEk7iNC6Rgntqdgqj9TufIZPYVRk4Z0mLWkjWjEBW6Sp02CjC6omBXIAADDBwMZxUbPw5kkSe8nnvpWPw8SFEEYMx0kLCMKCRkFiewOauuLg1tz8CvZs6Nx3hS3UQUkAq6TRsVDqJIzqQlfxLnuMjYncHeqrxCxWxS54hfyRXFyfFAGT7uJlTTHFCjsWDMe+CCc+Xeq3Dy5Gk5jSbiFlIE1iFbgqujVp1IAWUoDtgHbI2G1SNpyxCkomczXEq/K9zK0rLnzAbYH6CkuKjHZp2FjbNSa14jf3ETcRNslrEdfw8WplkfB069XfSSDvtt2866Jw66CjA/89qgc16GI7VyfEy1amaaFVFwimBr7zVPW4YfiP61uR8SIA88eprpjxifMo8bLGWr5WYGq63FHxgYFeRXbFlyfPyqfi43sOzZZ6VjhzgZrJXUjMUpSpApSlAKUpQClK8Y4FARvErnGwqJNSHEhkj/AM86jq87M25G0eQrwmhNfJNYWWBNY3ejNWImqNlqPaV5SqgGoPmnmmCwQNMSWbOiNca2x5+y+5qUv7xIYnlkOEjUux9gM/r5V+buZONyXtw88ndjhR5Ig+VB9P8AfJro4fD2j35FJyo6Dy99oNzecQt42KQQM5LKihiVCFsM7d+3cYqs/wD1Gv1dis5K6mKh0Q7EkgfLntUfyLDrvYx/TMf0hkOf2qAr0FhxrojLUztnJP2kpdMsNyqxStsrA/dufJcH5WPkMkH9qtvFrtMiIi4L46qmCORnTQf4mpFIXBx39cYOcH8zq2DkdxXfeVunxKwge4BdwGRyHZWJU6TlkIOGCqxXsdvSuTNhjjkp9PIvGTaok+AcNjz8UJ5rp5Uws00hc9MnVpUYAVc+QA7VOV8RoFACgAAYAHYV9Vxyk5O2apUe0rzNM1UHtK8r2gFbFoPENs1r1lt5CDt51aPMMtsHyisla1kxKjPpWzXtRdo5WKUpVgKUpQClKUArFPnHrWWlQwV2cMSc5rWarJOg9hVdmG5rz82PQbRdmOsbNX07VhJrmky4JrwUzTNUJBpXle1AKF9snE+nZLCO87gH/LHhz++iufD7P7grbquGubkCRbdQS0cBH8aVztGM9gf99q2vtV4yJeIaRlktgseM7FgdT4/M6T/lrpdxbsz3M6ggcSkgigJIGq3FurDBByE1uS24JSN/PFergjoxrz3MZbsr/wBlH2ePqN5LLpCmeBFRciRSjRNIshOCuWOCAc4qasfsTslUiWWeRj5gqgHphcH9zUlyfLH8UkiPH0ZYjb2v3y9WXosTJM8W3fA0qmdCk7KDgT/NjzCMaJ47WEn7+c5Mka/0DGhc7jqMfDtt6WcnZKSo5BzX9msvDxPJDF8TCIwVkkKZiUEGVmTbLYGAR2BY7EDH39kvFjCrCQgQTz9JPSOcoGUb/hdcgb90HrV6PFrNLO/FkrSrHaymW5OWWSQoQsZmc6pXOonbIAHlkCuZ8qeLhN1GYpjmTqJLGqsqPGqMucNrByDuFI371GXvQpldk7O14pXkEququjBlYBlYHIYHsQfSvoivKo3Pmle4pUEivM17XlAM1mtlyfL86xYrLDJp386mPPchlqsgAoHn51sVCcPvM4Gk5zuf9qmhXsYpqUdjmkqZ7SlK1IFKUoBSlKAUpSgIniM57eZ96iJZKtEkINRd3wnzXvmuLPhm90aRkiFNfBrYvIekheVljRe7OcD/AM9vOqxccTnlw1uFRBuOurZl/tBDRr33Pizjw4G/n5GsauexvFOXInia8zVeXmCZP49o4A7tA6zAf2eF/wBFNZbfm2zc466o38soaJv0kAqI975d/Tf9BquZOZqP5gvzb208w7xxsw+oG374raguEcZR1cd8qwYftWtx6wNxbTQg4MsbICewJG374qY81YfI/NkUEkzHSrOzamPck4BZjn6ZJr9W2vCo3tIY2A8NuIkbALIHhEbFSex0nFcl5J4J8LYXEsi/eypKMHyVQyhfTJYHt38PpXWr3iS2doskoYlEjQKo8byEBFQD+Ytgeg79hXquep0uhz43zKxLwx0edrfU72qhA4RTI91LEEEmhQB04IJBpQd9TdzubfBedSFnIktwMjVMioQAPn0sSAP81UW0kgjDvfW9x8RK7SvLbdVgS52jDQkOAigKAwxtkE5qF5hgiuU6VnZXTu+R1r55unCDsXVJXOXA7bbe9RafUnWqs2+duYGu7O7W2f7hEIkkUgxOUOQkWUU7ggu3bYAZyTWD7LExw+M/zPIf/lj/ALVs3/CkteFTwJuEt5dz3ZipZm/M1m5Dtelw+2U9yhc/3szj9mFYZJ6oP1OeUtRs8Cf4e5e0G0UiNcwj+U68TR/5dTBgPLU3tVmBqq37ab+xPm3xER+hjD/7oKtFcuXmn4nVhdwMmqvaxUzWdmtGTFNNfGa9DUsH3prwLXmqvuFhnep2bIJjgkYJJxj0qbqGtL1R2xnGT9fT/epK2uA/5bV6uBxUaTMJXdmelKV0FBSlKAUpSgFKVBcx80Q2mFIaWZt1hiwZCP5jkgImx8TEDb1qG0lbCVk5Va4xzjFGzRW4FxMuzBT91Gf+pLggH+kZb286qd7xC8u/+YkEERH8C2Zsn2kn2Zh/SukfUV7bwLGoRFVFXYKoAA/IV43F/wAvCHdw7vx6f2dmLhG95bHs2uVxJO/VkHbuI0Pn048kL6Z3YjuTX1ShONztjvXz2TJPJLVN2zvjFRVIVVZJQ/FnWTBWG1AUMMjU7qTgeZxtTi/OcSA9Jkx5yvnR6YRB4pT9ML6sKq0DX99MZeHwT6mjMTXD6V1LqB2YgJHjGMKSceZO9ejwXA5ZW6q016e/v5HPmzRVFwu54Yrq3WNbeGV3QayVSTp6gXBAxhSqn5z6DBNX+ZdKltsAFtvQDNcb4XyBEJD8ZLLdzfit7FWlfVttJcY0J3Hcj61euCcRjtrR7C4iMN1BaSPp1CSNlVGzIHVjjJydLY869ePA9nBRuzjlm1SsirUdS24dAwB6qxyyA/yRoJGJHvIYx/dWLncTxxQ9O7nL9ZFt430OA7Ap87LrICFvmJ+tbfK9sWbrEYVIIrWIZ2wihpGH1c6f7K2eMQarq0ZiBHAJ5nLbKPAqKSTsN2Jz7GrKVS9+/I47aZJmRlCL/EcqckkIMRpqeRm7KuB3x5gY3rDwnia3CllV0KnSyuMMpKhsbbdmHaqna8Za5u5TrdLcsLYYQmJ4gWLM0ukqFkkEa4DDUNj2GbhwyyEMaoDkjJZsYLuxy7n3LEmonBRir5kNUj44tYdeMxE4Vyok2yWQEFlHpnGM+hNaXLnGVuOsq6QIZCihf5ASqHHlnSfywfOveJWtzOTGHS3hOxeNi07L6DKgRk+viNV7lp1j4xeQIoVBDGFA2wIliUbeedR3qIxuL+4rYsHER/8AfWHsZz9T0sf7E1aKqfMr9Oawl8kughPoJUdP0zirZWGXp76nXw/yilKVkbilKheL8xLAHJhuJFRhGWjjynUKhwmonbwsDk7eWamMXLkCapVNk51lP8KzI9etMqY9PCgYn9qxPzbdeUFuPXMsh/8A0FQ2lza+6NFhyPlFl8jZQCCMnyPpUvwJsn2H/n/8rlyc23R2MNuvvrkbPtjC4+uTXReReNxXMR0+GRD97GfmUnsf6kONmGx37EEDp4WpZKTWxlmxThG5Ki00pSvWOQUpSgFKUoBXCvtI5r+Av5RG8FyJCGkQFhLEwVV0MwBBGAMeY7YHc91Nfnu/v4uFcZ4gLmE3Uc/3h0BXKCRup4lfbO+O48qzy4YZY6Zq0WjNwdoycN+0OGQeNCnrpcMB6fNpOdu2P1rZm5w6jiK0haWRhkGT7pANt/Fhm79gKmuEc0cClwVFrEx2xNAkZH1JGn96m7rk7h10oYQxkZDBoHKDPkcxMAa82X8Rgu4/Z3X/AH8m64ufU59xe7voAHku4FcjKwRw6tftliCF3ALnAFYpOF33E4upI62lsB4mlJjgx31DO8o/qJVPTPer/wAK5Vs/HI0ZbpyOrCaV3VTG3hZtZOrwhWGsnGrbFUvmXnGGOYpBcS3zk5GmJGMZHZY5j4EH9SRFsfiB3rfhuBjCnJJvySXv3uUyZ3LZcjBZct2Vq6NIDeStvG9xqVGx5xWaBpZlHkSAh2wcYNbfMPOSxKVmE87EhVhci0iUEf8A4kLGYj+mZgD39Kq5kuArPNP8EjnLCNiZ5D/XOxMjk+hYj2FWrkz7PZrga1jNnEScyzqTdSepWNh4Qf5mP9p716nZaV3tv39jm1Xy3K9NzDxGeNYi62MJAVLe0TpO+/yqinWWIzsTj2rp/ErUQcJnjiTQTauDqRBIx6RGX0jBf196jObHtOFtELOOOWZFZZg0njUNpPXlmIOMBWGDv4thjNbcPErueNccOuWSRAQyyQYKuucjU48j54rj4nXa0Rdfs1hXVmKC4WK1WQ/IkIfb0CZ296iktTMzNOqSzRrreOVyLCwXGoddthNPjcr5Y8gM1tcuqfhBDOul4FNvOj4ypjGkhsEjdNLd8EEGqxwtJZG+BMBkgtVSR441dIppmUP17uWQKyqANRTG5AAzjNY4YbvxRnjq3Z1LlqRLi06cjmdJAw+8ijiWWI7akhXtAdwpO+MbnY1W7mU2LNFcl+kuDDcFHKNH5K7gECROxJPi2PmQMPLUVxHI1wsfxl7OBLOD4fh7QDMcK9gkrjBERx2wdlybU/OFtpOOszYJMQtp+qdvl0aNj5VpPHqNZJSVMrP+PxHHTWabIyOlDIykeusgJj3zVX4dwm8XiM95HAoSUFQs8oRsHRk+DXjdTU7y/wATCW0azCVGUHKmCbwDUSqE6PwqQv5VtJzJakahMpX1w2P1xXPUo2kjm3Rp86Rs/D5iw0OirLhTqCujBtmIGRt3x+VWy2m1orj8ahv9QB/71SeY+ZrSS1uI45ld2idVVQxJYqQBsPWp+1a+jijX/DZn0oqhlmgIbCgZ3YH9qpLFOUVS6nRgdXZN1hvLkRozkMwQaiEUsxA9FG5NaCXN+Bl+FzjPbRNAxx7jUMH9a2LVr2Ttw+ZP/cmgX89mJ/as/hsn+Jvrj4kBc88qqo4tLspJsjlEVG9g5bBb+nOaguZr+K7Q/cTRN8z6sBX0I2jV02OcHGxG+wyNq6Na8DuGdtdrEind1aRHjm8ijpj5sZw+Mggb4yDTeZuGwwOzW2sRIQJon1dS2Zj4SQckwknGckKcb6T4fQ4fh8fNpp+pONwk9MmVzht2WAVwqvpDAK2oMuO4Pt2Pp+db1RnEYemeopC+JSzaM6FRWz230nOD6ZJrcsrkSIHHn5HOx8xvXk/yPB9hPVH5We3hyX3ZczPWW0upIZFlhbRInynuCD3Rh+JDtkewOxAIxV4zgdyB9TXBCcoSUo8zacIzjplyOy8qc0xXyHH3cyY6sROWXP4gdtUZ8mA9tiCKn6/OicWSKRZEuEilQ+B1dNQz5YPcHzUgg123krjbXlqsrqqtqZDoJKNp21DPbPpvg5GTivouF4l5l3lT/B8/xXDdk9na/JPUpSus5BSlKAVxHlHgkd9dSQ3hkLFHkbQ5UvOJdExZx4vCSuB237YAFdurmvN/J12l0b3hzAtnqNETpcPjDNGx8J1DGpG2Jye5rTHKrXiVkrIrj/2MZGbWZZP6LtQc/SeMBx+YNUiblDiPDn1xQ3cDD8dq3XiI91GGx7Nmrmv2s3dsdF9axq4/m6sBP5MrIfyepK0+2iA46lrOAfOJoZR377ODj8s073r+RscinvHuHc3t9KdR1OmiSMMQAu66QOygdvSrpytyVdXKr8NEtlbnH30y/euvqkXc+Ry5A3/Krnxvn7ht1CF64VllifpTo8YkAkXwsGABXfPfAK5OQCDr8b+0Ga6la04PE8rDZ5woIUdsoGIUezvt5gNVlkaVRVeZGldTdt+WOGcICz3DGafsjzHqSs25xFENgfoNh3PnUXd8w33FHaKzUwxDZgrgPuO0twMiPv8ALHlvPJr4HJsdqrXvGLksTgMqM7NI22mMy7O522SMIN+xFQPE+frosiWaiziiwYoERA7LnHjdwYx3zoX9c1CaXm/x/YZ0Plj7PYbcK02maQHUBjEMbd8qn4mz+Jsn0xVtu7lIkaSRlREBZmY4CqBkkmuQcJ+1S6WTRMkcu58LKYZCF7srAsjD8h9RV54HfwcXAnBJihkx0GA8M6YOqXBIcrkFQCVHzbnGmkm27ZZV0PLLh4vrgXTw9KEABA6aZrjG6ySKd1iGxVD4jjfA8NWdbRBrwijqHMmAPGcBcn18IA39Kz0qpJqcM4ZFboI4I0iQEnSgAGT3PufetulQHGeJO8ws7bIlZQ80oAItomJAbfvK2GCDBGVJOwwQPjj9zJLqihR5Y0OLrpOFkIIz0YyxALHI1eJcKdjkjEPzDzRAkMUMcr2DNLFHmSLo9OMHL46y9MjQCB3G4q5WNmkMaxxjCqMDfJ9SSTuSTkknckk1mZQRggEHuD2oCn2Fm02DBxqWXPbQLB8/pDUjFy/cKc/4leHfJBSzwfb+BsPpWrZ8JgublZxDGIrZmEJCIOpMPC02RuVTxIue7azjZTVroCv/APD85OW4jeHc7BbVR9PDDn96ztO1vPGjszRTgIjNuVmUMSGPkHUbeWpSPxAVM1q8TsEniaKQZVsdu4IIZWB8mVgGB8iAaA84lxGK3QyTyJEg7tIwVc+mT5+1c05lvxxNw3DrW4lZAU+J0rHA6nZk1yHxrjII0sD2xjcTlvw/qTtcSQx3F1bBYZ43VclV1GO4g1bIXU5xnBxpyChzcOH3iTIHjO26kEFWUjYoyndWHYg0B+crSUlWhmDDcwsG2ZH+UxEg99/CfPt3G+WFljnzMskkWqMOA0i5ixiR9ce/UBye+4UD6dn5t5RS4b4iBIhdICvjH3c8Z+aGXG5U7YbupAPbIPMLiCGKUwzma3lDYaJZrQImflCSTM0zoRgg9Mnf9LtxlHTNWdkOJuOmd+q5krxri3Bgqi2uHQqNhDaLcM/91xGxz76gKi4+YYdtFreyjvmVbC3/AD+6iz296m7LhcZXK20058tPxLk77+Jlt4x5/ixW/e8kMydRLZ1xhjCbvST6qNCSHPt1PzqqjBGSlj+pt+/9lVm5jZVbFjKU3Yj/ABGVCfXAiVQK6P8AZfxqK5tWaOSMsXaVo1cs8XV+8KPqAOQxcZ8woOc5qtcH5PLoZLa34a+oka7ia6uShGxUxyIpVh5qdJB71beA8n9FJTLMXnm06pYlWDQEJMaRomwVSzd85zg5G1HXQzm4fSi1UqstxW5szi7UzweVzCniQf8AWhXt/nQEd8qoFT9ndpKiyROsiMMqyMGUj1BG1QUM9KUoBSlKA+ZIwwwwBHoRkVG3vLlpMMS21u4P80SH/tUpSgKRxH7LLCRlKLJBg5KxOdBH8uh9Sr9VAI8iKleJ3VtwizLRxhUTCxxoMGSRjhVz5sWO7H3JqxVVvtD5Xa/t1WNtMsLiWIk4BOCpQnfGVY74O+NiMiptvmQcg4695eYu7jcNq07aoYoycaVQEMAwH8Q9xuSNhVd0eDpaQG0BhG+Xt8Bs6tQ3yfrVle5vbBtMqOmPwyghD7KSemT7pJ+XlUbbSSSSnwKJJ5QIYVwAXbCgAAnA8y3qWNI3e5Q9gsXdunGZHZ/GfC8ghTZWciNS+gE/KNycDtnHaOWrzh9hbRW8cyxqgx96DG7Mfmdg4HiJ3rd5K5YWwhKlupNIdc0mMam7BVHkijYD6nuTVho2XSow210ki6o3V19UYMP1FZqoPNttFNcC1slEd8+l5p4dUbW8GTmR3jxrY4KqjE7tnGKn4uAzxriK+uCQP/XWKYH3+VW/+VQSZeZeLNCqRwgPc3BKQKflyBlpX/6aDxH12A3IrLy7wRbSLSGaSRzrmlf55ZD3dj+wHYAAeVa3A+CypNJcXUqTzsBGjJGY0jhG+hULMQWbLMcnOF/lFT1AKiOMzs7pbRkhpQWkYZBjgGzMD5OxIRfqzfhNSF9dpDG8sh0pGpdj6ADJ28/pVe5Ld5XvJ5R4pJgi/wBKRxIOl/ZIZQfVtZ86AslvAsaqiKFVQFVQMAKBgAD0xWSlKAUr4klVd2IH1IFRs/Mtmmdd1bLjvmaMH9M0BqczZgKXqg/c+CcD8VsxGtsesZ+8HsHA+avvicRib4uDLDA+IjUZEsQ7SKBv1UG4x8y5XBOkrrzc8WBGBN1g2V+5imnB9QekjD9aw/Z/ds0TxdKZIYG0W7zRtEXh3KJocBvAuldWMEY88gAWa2uFkVXRgyMAysDkEHcEGvvQM5wM9s+f61AkfBS7AC1nffG3Qndu/wD7cjHf+VzncOdM3cXCxqWdlRR3ZiAo+pO1AZa+XYAZJAA7k9qqHFedj0mks4GniXeS5bKW0ajGZNWNcqrnJ6anYHfaozjNvZxMsnFro3kjhTHbgEwE+XTs0zr3831du9AZuOXwmm1cIAkvVK9SRNrUoDgpcSfLJsThVJcHHYZzdbq9SGMyTOkaqMszMAo9dziqJecx3RxGiw8Mi05QS6GumQKz5WHIjhGmOXBkJ+Q7bVGwcRso5g5WW6nEkYM9zquGRGYK7qijTH8ky+ADBCHcNQFtTmOe6JFhbnR5XNyGjh+qxbSyfooP81OD8n9K4Ny8zdRt3S3UQW7tv4miBJdt+7MaiuA8YujIZelLIsraNKu7xZ1a2dWZiiqkeQCpCuSo+YEVfhQClKUApSlAKUpQClKUB8SxKwKsAynYggEEe4NRllyzZwyCSG0topBnDxwxqwz3wyjIqWpQClKUBTOFcs3lm87wT203XleZ+vA6ynUfCpnWQ5CjYeDapBOJ8QT+JYxuPW3ugSf7ZUjA/wBVWOlAQA5qRcCeC6t8+bwMyD6yxa0X8yK2bTmezlOI7u2c+izRlv8ATnNS1alzw2GQYkiicHuHRWH7igIO9mF5eLbrhobUpPcHuGl+aCH0ONpT9I/WvIeXLqIFLe+6cZkkkAa2jdgZZGlfx5GfE7dxU7w3hkNupS3ijhUksVjRUUse5woAzsK26Ar3/D87Z18Qut9sItug/LEZI/Wh5TjbHUuL58DH/OTp+0TIP2qw0oCA/wCC7Du9rFIfWYdU/mZM57VJW/B7eMARwQoB2CxooH0AG1btKA+UQDYAAe1fVKUBhvLZZUeORQyOpR1IyGVhggj0wap/DOQsyM/ELiW/Ct9xHKT0Y0XZC0XyyS4O7MN/3q7UoDFPbK6NGw8DKUI7DSRgjb2qt8n8iWvDtTRKZJGJ+9lw0gTyjDY2UD071aaUBC8c5Yt7slpUBfSqK+FLIAxfwkjbOcMPMbV7b8vpGyiIiGFdLdOFemXdfxSSA6n2C7bZxuWBxUzSgPMV7SlAKUpQH//Z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MX" b="1" dirty="0"/>
              <a:t>IMPLICACION.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3026882"/>
            <a:ext cx="3657599" cy="30761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52" y="4564949"/>
            <a:ext cx="2266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78"/>
    </mc:Choice>
    <mc:Fallback>
      <p:transition spd="slow" advTm="1107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IMPLICACION.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3" y="2438400"/>
            <a:ext cx="8825659" cy="2362200"/>
          </a:xfrm>
        </p:spPr>
        <p:txBody>
          <a:bodyPr/>
          <a:lstStyle/>
          <a:p>
            <a:r>
              <a:rPr lang="es-MX" sz="3200" b="1" dirty="0"/>
              <a:t>DIMENSION </a:t>
            </a:r>
            <a:r>
              <a:rPr lang="es-MX" sz="3200" b="1" dirty="0" smtClean="0"/>
              <a:t>ECONOMICA.</a:t>
            </a:r>
            <a:endParaRPr lang="es-MX" sz="3200" b="1" dirty="0"/>
          </a:p>
          <a:p>
            <a:r>
              <a:rPr lang="es-MX" sz="2400" dirty="0" smtClean="0"/>
              <a:t>A largo plazo menor desarrollo económico, empleos con salario con poca remuneración económica.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134" y="4419599"/>
            <a:ext cx="2162175" cy="21145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12" y="4519612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66"/>
    </mc:Choice>
    <mc:Fallback>
      <p:transition spd="slow" advTm="1196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IMPLICACION.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2438400"/>
            <a:ext cx="8825659" cy="2362200"/>
          </a:xfrm>
        </p:spPr>
        <p:txBody>
          <a:bodyPr/>
          <a:lstStyle/>
          <a:p>
            <a:r>
              <a:rPr lang="es-MX" sz="3200" b="1" dirty="0"/>
              <a:t>DIMENSION </a:t>
            </a:r>
            <a:r>
              <a:rPr lang="es-MX" sz="3200" b="1" dirty="0" smtClean="0"/>
              <a:t>LINGÜÍSTICA.</a:t>
            </a:r>
            <a:endParaRPr lang="es-MX" sz="3200" b="1" dirty="0"/>
          </a:p>
          <a:p>
            <a:r>
              <a:rPr lang="es-MX" sz="2400" dirty="0" smtClean="0"/>
              <a:t>Poca amplitud de vocabulario. Problemas en la comunicación pertinente con los demás.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658" y="4419600"/>
            <a:ext cx="2000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75"/>
    </mc:Choice>
    <mc:Fallback>
      <p:transition spd="slow" advTm="1197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CONDICION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3" y="2438400"/>
            <a:ext cx="8825659" cy="2362200"/>
          </a:xfrm>
        </p:spPr>
        <p:txBody>
          <a:bodyPr/>
          <a:lstStyle/>
          <a:p>
            <a:r>
              <a:rPr lang="es-MX" sz="3200" b="1" dirty="0" smtClean="0"/>
              <a:t>DIMENSION SOCIAL.</a:t>
            </a:r>
          </a:p>
          <a:p>
            <a:r>
              <a:rPr lang="es-MX" sz="2400" dirty="0" smtClean="0"/>
              <a:t>Personas con limitantes personales para relacionarse con los demás.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616" y="4419600"/>
            <a:ext cx="3968331" cy="22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2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88"/>
    </mc:Choice>
    <mc:Fallback>
      <p:transition spd="slow" advTm="1198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CONDICION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2438400"/>
            <a:ext cx="8825659" cy="2362200"/>
          </a:xfrm>
        </p:spPr>
        <p:txBody>
          <a:bodyPr/>
          <a:lstStyle/>
          <a:p>
            <a:r>
              <a:rPr lang="es-MX" sz="3200" b="1" dirty="0" smtClean="0"/>
              <a:t>DIMENSION PSICOLOGICA.</a:t>
            </a:r>
          </a:p>
          <a:p>
            <a:r>
              <a:rPr lang="es-MX" sz="2400" dirty="0" smtClean="0"/>
              <a:t>Persona con baja autoestima.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4419600"/>
            <a:ext cx="2228850" cy="2057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266" y="3429000"/>
            <a:ext cx="3255347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1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77"/>
    </mc:Choice>
    <mc:Fallback>
      <p:transition spd="slow" advTm="119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CONDICION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2438400"/>
            <a:ext cx="8825659" cy="2362200"/>
          </a:xfrm>
        </p:spPr>
        <p:txBody>
          <a:bodyPr/>
          <a:lstStyle/>
          <a:p>
            <a:r>
              <a:rPr lang="es-MX" sz="3200" b="1" dirty="0" smtClean="0"/>
              <a:t>DIMENSION ECONOMICA.</a:t>
            </a:r>
          </a:p>
          <a:p>
            <a:r>
              <a:rPr lang="es-MX" sz="2400" dirty="0" smtClean="0"/>
              <a:t>Personas con un nivel económico bajo, poco poder adquisitivo.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4419600"/>
            <a:ext cx="2524125" cy="1809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0" y="4051534"/>
            <a:ext cx="3792537" cy="246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6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9"/>
    </mc:Choice>
    <mc:Fallback>
      <p:transition spd="slow" advTm="1012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CONDICION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2438400"/>
            <a:ext cx="8825659" cy="2362200"/>
          </a:xfrm>
        </p:spPr>
        <p:txBody>
          <a:bodyPr/>
          <a:lstStyle/>
          <a:p>
            <a:r>
              <a:rPr lang="es-MX" sz="3200" b="1" dirty="0" smtClean="0"/>
              <a:t>DIMENSION LINGÜÍSTICA.</a:t>
            </a:r>
          </a:p>
          <a:p>
            <a:r>
              <a:rPr lang="es-MX" sz="2400" dirty="0" smtClean="0"/>
              <a:t>Personas con problemas para expresarse ante los demás.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546600"/>
            <a:ext cx="2228850" cy="2047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433" y="4675187"/>
            <a:ext cx="2552700" cy="17907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762" y="4794249"/>
            <a:ext cx="2228851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1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0"/>
    </mc:Choice>
    <mc:Fallback>
      <p:transition spd="slow" advTm="1118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</a:t>
            </a:r>
            <a:r>
              <a:rPr lang="es-MX" dirty="0" smtClean="0"/>
              <a:t>Y ahora que vamos a hacer?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5400" b="1" dirty="0" smtClean="0"/>
              <a:t>GRACIAS POR TU TIEMPO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val="10668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23"/>
    </mc:Choice>
    <mc:Fallback>
      <p:transition spd="slow" advTm="100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CAUSA-EFECTO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50154" y="2438400"/>
            <a:ext cx="8825659" cy="1549400"/>
          </a:xfrm>
        </p:spPr>
        <p:txBody>
          <a:bodyPr/>
          <a:lstStyle/>
          <a:p>
            <a:r>
              <a:rPr lang="es-MX" sz="3200" b="1" dirty="0" smtClean="0"/>
              <a:t>DIMENSION SOCIAL.</a:t>
            </a:r>
          </a:p>
          <a:p>
            <a:r>
              <a:rPr lang="es-MX" sz="2400" dirty="0" smtClean="0"/>
              <a:t>Rechazo y/o discriminación por parte de la sociedad.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74" y="3987800"/>
            <a:ext cx="4871617" cy="25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3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5"/>
    </mc:Choice>
    <mc:Fallback>
      <p:transition spd="slow" advTm="111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CAUSA-EFECTO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54717" y="2247900"/>
            <a:ext cx="8825659" cy="2362200"/>
          </a:xfrm>
        </p:spPr>
        <p:txBody>
          <a:bodyPr/>
          <a:lstStyle/>
          <a:p>
            <a:r>
              <a:rPr lang="es-MX" sz="3200" b="1" dirty="0" smtClean="0"/>
              <a:t>DIMENSION PSICOLOGICA.</a:t>
            </a:r>
            <a:endParaRPr lang="es-MX" sz="3200" b="1" dirty="0"/>
          </a:p>
          <a:p>
            <a:r>
              <a:rPr lang="es-MX" sz="2400" dirty="0" smtClean="0"/>
              <a:t>Sentimiento de inferioridad </a:t>
            </a:r>
            <a:r>
              <a:rPr lang="es-MX" sz="2400" dirty="0" smtClean="0"/>
              <a:t>ante </a:t>
            </a:r>
            <a:r>
              <a:rPr lang="es-MX" sz="2400" dirty="0" smtClean="0"/>
              <a:t>los demás.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695" y="4229100"/>
            <a:ext cx="3285705" cy="2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6"/>
    </mc:Choice>
    <mc:Fallback>
      <p:transition spd="slow" advTm="100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CAUSA-EFECTO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3" y="2247900"/>
            <a:ext cx="8825659" cy="2362200"/>
          </a:xfrm>
        </p:spPr>
        <p:txBody>
          <a:bodyPr/>
          <a:lstStyle/>
          <a:p>
            <a:r>
              <a:rPr lang="es-MX" sz="3200" b="1" dirty="0"/>
              <a:t>DIMENSION </a:t>
            </a:r>
            <a:r>
              <a:rPr lang="es-MX" sz="3200" b="1" dirty="0" smtClean="0"/>
              <a:t>ECONOMICA.</a:t>
            </a:r>
            <a:endParaRPr lang="es-MX" sz="3200" b="1" dirty="0"/>
          </a:p>
          <a:p>
            <a:r>
              <a:rPr lang="es-MX" sz="2400" dirty="0" smtClean="0"/>
              <a:t>Limitado acceso a material impreso.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2" y="4232835"/>
            <a:ext cx="2909047" cy="1939365"/>
          </a:xfrm>
          <a:prstGeom prst="rect">
            <a:avLst/>
          </a:prstGeom>
        </p:spPr>
      </p:pic>
      <p:pic>
        <p:nvPicPr>
          <p:cNvPr id="2050" name="Picture 2" descr="http://www.sai.com.ar/bibliotecologia/boletin/imagenes/bie076/bie076-Sto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33528"/>
            <a:ext cx="3685428" cy="21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4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2"/>
    </mc:Choice>
    <mc:Fallback>
      <p:transition spd="slow" advTm="110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CAUSA-EFECTO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3" y="2286000"/>
            <a:ext cx="8825659" cy="2362200"/>
          </a:xfrm>
        </p:spPr>
        <p:txBody>
          <a:bodyPr/>
          <a:lstStyle/>
          <a:p>
            <a:r>
              <a:rPr lang="es-MX" sz="3200" b="1" dirty="0"/>
              <a:t>DIMENSION </a:t>
            </a:r>
            <a:r>
              <a:rPr lang="es-MX" sz="3200" b="1" dirty="0" smtClean="0"/>
              <a:t>LINGÜISTICA.</a:t>
            </a:r>
            <a:endParaRPr lang="es-MX" sz="3200" b="1" dirty="0"/>
          </a:p>
          <a:p>
            <a:r>
              <a:rPr lang="es-MX" sz="2400" dirty="0" smtClean="0"/>
              <a:t>Deficiencias en el proceso de lectura, así como habito lector inadecuado.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3" y="4608511"/>
            <a:ext cx="3114675" cy="1814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262" y="4605337"/>
            <a:ext cx="2590800" cy="1762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50" y="436879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3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14"/>
    </mc:Choice>
    <mc:Fallback>
      <p:transition spd="slow" advTm="1191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ANTECEDENTE-CONSECUENTE</a:t>
            </a: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2743200"/>
            <a:ext cx="8825659" cy="1371600"/>
          </a:xfrm>
        </p:spPr>
        <p:txBody>
          <a:bodyPr/>
          <a:lstStyle/>
          <a:p>
            <a:r>
              <a:rPr lang="es-MX" sz="3200" b="1" dirty="0" smtClean="0"/>
              <a:t>DIMENSION SOCIAL</a:t>
            </a:r>
            <a:r>
              <a:rPr lang="es-MX" sz="3600" b="1" dirty="0" smtClean="0"/>
              <a:t>.</a:t>
            </a:r>
          </a:p>
          <a:p>
            <a:r>
              <a:rPr lang="es-MX" sz="2400" dirty="0" smtClean="0"/>
              <a:t>Falta de promoción de la lectura.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4724400"/>
            <a:ext cx="2524125" cy="180975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79600" y="47244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600" dirty="0" smtClean="0">
                <a:solidFill>
                  <a:srgbClr val="FF0000"/>
                </a:solidFill>
              </a:rPr>
              <a:t>x</a:t>
            </a:r>
            <a:endParaRPr lang="es-MX" sz="960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288" y="4991100"/>
            <a:ext cx="45053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8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6"/>
    </mc:Choice>
    <mc:Fallback>
      <p:transition spd="slow" advTm="1105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ANTECEDENTE-CONSECUENTE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4" y="2438400"/>
            <a:ext cx="8825659" cy="2362200"/>
          </a:xfrm>
        </p:spPr>
        <p:txBody>
          <a:bodyPr/>
          <a:lstStyle/>
          <a:p>
            <a:r>
              <a:rPr lang="es-MX" sz="3200" b="1" dirty="0"/>
              <a:t>DIMENSION </a:t>
            </a:r>
            <a:r>
              <a:rPr lang="es-MX" sz="3200" b="1" dirty="0" smtClean="0"/>
              <a:t>PSICOLOGICA.</a:t>
            </a:r>
          </a:p>
          <a:p>
            <a:r>
              <a:rPr lang="es-MX" sz="2400" dirty="0" smtClean="0"/>
              <a:t>Desarrollo deficiente del área imaginativa.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354" y="4419600"/>
            <a:ext cx="2066925" cy="2209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262" y="4419600"/>
            <a:ext cx="248081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81"/>
    </mc:Choice>
    <mc:Fallback>
      <p:transition spd="slow" advTm="1198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ANTECEDENTE-CONSECUENTE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3" y="2438400"/>
            <a:ext cx="8825659" cy="2362200"/>
          </a:xfrm>
        </p:spPr>
        <p:txBody>
          <a:bodyPr/>
          <a:lstStyle/>
          <a:p>
            <a:r>
              <a:rPr lang="es-MX" sz="3200" b="1" dirty="0"/>
              <a:t>DIMENSION </a:t>
            </a:r>
            <a:r>
              <a:rPr lang="es-MX" sz="3200" b="1" dirty="0" smtClean="0"/>
              <a:t>ECONOMICA.</a:t>
            </a:r>
          </a:p>
          <a:p>
            <a:r>
              <a:rPr lang="es-MX" sz="2400" dirty="0" smtClean="0"/>
              <a:t>Necesidad económica, preferencia por trabajar que por leer o estudiar.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62" y="4419600"/>
            <a:ext cx="2352675" cy="194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199" y="4165360"/>
            <a:ext cx="5235575" cy="24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2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9"/>
    </mc:Choice>
    <mc:Fallback>
      <p:transition spd="slow" advTm="111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ANTECEDENTE-CONSECUENTE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54953" y="2247900"/>
            <a:ext cx="8825659" cy="2362200"/>
          </a:xfrm>
        </p:spPr>
        <p:txBody>
          <a:bodyPr/>
          <a:lstStyle/>
          <a:p>
            <a:r>
              <a:rPr lang="es-MX" sz="3200" b="1" dirty="0"/>
              <a:t>DIMENSION </a:t>
            </a:r>
            <a:r>
              <a:rPr lang="es-MX" sz="3200" b="1" dirty="0" smtClean="0"/>
              <a:t>LINGÜÍSTICA.</a:t>
            </a:r>
          </a:p>
          <a:p>
            <a:r>
              <a:rPr lang="es-MX" sz="2400" dirty="0" smtClean="0"/>
              <a:t>Durante la infancia se dio la aplicación deficiente de estrategias adecuadas para la comprensión lectora.</a:t>
            </a:r>
            <a:endParaRPr lang="es-MX" sz="2400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32" y="4424362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42"/>
    </mc:Choice>
    <mc:Fallback>
      <p:transition spd="slow" advTm="1094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</TotalTime>
  <Words>258</Words>
  <Application>Microsoft Office PowerPoint</Application>
  <PresentationFormat>Panorámica</PresentationFormat>
  <Paragraphs>54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FALTA DE COMPRENSION LECTORA</vt:lpstr>
      <vt:lpstr>CAUSA-EFECTO</vt:lpstr>
      <vt:lpstr>CAUSA-EFECTO</vt:lpstr>
      <vt:lpstr>CAUSA-EFECTO</vt:lpstr>
      <vt:lpstr>CAUSA-EFECTO</vt:lpstr>
      <vt:lpstr>ANTECEDENTE-CONSECUENTE</vt:lpstr>
      <vt:lpstr>ANTECEDENTE-CONSECUENTE</vt:lpstr>
      <vt:lpstr>ANTECEDENTE-CONSECUENTE</vt:lpstr>
      <vt:lpstr>ANTECEDENTE-CONSECUENTE</vt:lpstr>
      <vt:lpstr>IMPLICACION.</vt:lpstr>
      <vt:lpstr>IMPLICACION.</vt:lpstr>
      <vt:lpstr>IMPLICACION.</vt:lpstr>
      <vt:lpstr>IMPLICACION.</vt:lpstr>
      <vt:lpstr>CONDICION</vt:lpstr>
      <vt:lpstr>CONDICION</vt:lpstr>
      <vt:lpstr>CONDICION</vt:lpstr>
      <vt:lpstr>CONDICION</vt:lpstr>
      <vt:lpstr>¿Y ahora que vamos a hacer?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FALTA DE COMPRENSION LECTORA</dc:title>
  <dc:creator>Asus</dc:creator>
  <cp:lastModifiedBy>Asus</cp:lastModifiedBy>
  <cp:revision>14</cp:revision>
  <dcterms:created xsi:type="dcterms:W3CDTF">2014-03-27T18:40:51Z</dcterms:created>
  <dcterms:modified xsi:type="dcterms:W3CDTF">2014-03-28T14:40:24Z</dcterms:modified>
</cp:coreProperties>
</file>